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72" r:id="rId7"/>
    <p:sldId id="259" r:id="rId8"/>
    <p:sldId id="265" r:id="rId9"/>
    <p:sldId id="266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35"/>
    <p:restoredTop sz="94694"/>
  </p:normalViewPr>
  <p:slideViewPr>
    <p:cSldViewPr snapToGrid="0">
      <p:cViewPr varScale="1">
        <p:scale>
          <a:sx n="90" d="100"/>
          <a:sy n="90" d="100"/>
        </p:scale>
        <p:origin x="2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CA373-1642-16A3-34C2-2FAF44C91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B2049FB-CC62-93C8-BFE1-15E35D671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4AD30E-66B4-D4FE-B82D-0E71E3CD6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A532-D702-8741-BBC4-613D28BB8916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529647-F45D-A826-D202-083307EA2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77E25C-1644-A760-12CC-A240DAB2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5CE-EC28-7A49-900E-1313B89AE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596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F68D0-0C00-1C2E-CC13-4F968D94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7D7401A-4493-510F-B34E-CA8E460C1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E98B45-B7C1-318F-4E05-ECA566D3F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A532-D702-8741-BBC4-613D28BB8916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637CCB-842A-8ACC-6634-316934512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4A3A19-8457-2C21-560F-EEA414164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5CE-EC28-7A49-900E-1313B89AE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086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4BDD1D6-B79A-3945-72D6-5648BC62B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0FF489B-19A2-1FBC-7085-9146588A3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1C7145-B6A5-55D8-D129-E087D4DD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A532-D702-8741-BBC4-613D28BB8916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0E1DA1-0EB9-9EE3-C0E5-7072101DD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099AE1-BF13-B6D9-AEE7-245118BDE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5CE-EC28-7A49-900E-1313B89AE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58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9FE4C-6C0A-7815-C24E-35773C089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5D9E7F-AD95-CA3D-A991-27F17DC5E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9DAE47-1B42-A424-F77C-0256AF9A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A532-D702-8741-BBC4-613D28BB8916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211C25-04B5-A4A0-CE71-042B695F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660520-2D4E-2CD9-FBA1-6B2B1017A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5CE-EC28-7A49-900E-1313B89AE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55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214C7-644C-5548-454E-E5621BBB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C626A1-11DE-126C-A26C-9861B092E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3AC5D8-F8BB-B8E1-0E3C-950FDEE71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A532-D702-8741-BBC4-613D28BB8916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94A6E8-D5A4-7219-D481-A4F24B54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D27F55-948A-6F54-BC54-C2C16579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5CE-EC28-7A49-900E-1313B89AE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814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31EA7-F515-8E4A-E9B2-7CA3799A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E5BCE-4B32-B805-C6CC-AD2FAD9ED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688E94-D22E-93F2-4F33-0F2B2CDE3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814E65-342B-9D04-FE78-0D197A69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A532-D702-8741-BBC4-613D28BB8916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8C4534-A327-3642-D094-7A00C74F3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8D1E25-B7E5-A173-C44C-5732B9581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5CE-EC28-7A49-900E-1313B89AE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127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5D768-8325-C000-67EC-9C7EA18E7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398594-6A51-5655-F155-8B46EC8BF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34897D-1BAF-B7FB-FD0D-C5A51AEB5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662923-92C3-8808-3008-20FF85DFB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395C11-3F03-5F80-F5F8-76F80CBF52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49B2BDA-78B9-1BFE-7EE3-1FEE67410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A532-D702-8741-BBC4-613D28BB8916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79D4CA4-96A2-071C-C3A0-33AD086A4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DA35A6B-0352-9051-74CA-CCC26D05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5CE-EC28-7A49-900E-1313B89AE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6939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7CA9BF-D86B-5773-AAB0-7D55BC0D5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F94F24E-EB70-9217-3F7E-365C3CE8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A532-D702-8741-BBC4-613D28BB8916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4339F6-91A0-00E6-4761-38497FE1A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140375-466F-1487-51EA-848A9146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5CE-EC28-7A49-900E-1313B89AE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8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96470C-0E05-9702-AB0E-F43415B6B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A532-D702-8741-BBC4-613D28BB8916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DDDDB2-DC9D-BB8A-2BB1-0BE25AFF3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6C315-1661-3E62-5B8C-6EA0A59BD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5CE-EC28-7A49-900E-1313B89AE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05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60C5B-C43B-3FFE-C5F2-ECEED05D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80F663-039F-E981-FC65-1EACE899B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4C50A1-02E3-23A0-8AA9-C5B47DA3E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5EC183-8C3B-EB0E-9D68-1279ACFCC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A532-D702-8741-BBC4-613D28BB8916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ACF27C-5E0F-9477-37EF-373612E8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103C0C-E629-DC36-AA91-A70604B0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5CE-EC28-7A49-900E-1313B89AE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36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DBD834-7F91-0A59-75A4-770D110F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196F842-12B6-FE8B-2730-A6B1E51B39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BC1D7EA-06A6-C5DB-BA18-A762D32D8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3ED9106-3996-5671-BA09-46716E747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AA532-D702-8741-BBC4-613D28BB8916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36302D6-E0C1-DFD8-07A0-E00746516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0A5218-21EC-756F-8E3A-421BB8A9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95CE-EC28-7A49-900E-1313B89AE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1848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FFD48F1-C227-5DAE-C855-65244EDE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7495E0-1A28-8549-6ED1-73752FA52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94A49D-1EB9-EEE9-8639-4E87001495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DAA532-D702-8741-BBC4-613D28BB8916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AED04C-5F9C-B20A-41B2-0317CCDED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3E26FE-EDDD-60A5-ECBC-909CA765E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5F95CE-EC28-7A49-900E-1313B89AE9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20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Fraktalkunst, Farbigkeit, Licht, Kunst enthält.&#10;&#10;Automatisch generierte Beschreibung">
            <a:extLst>
              <a:ext uri="{FF2B5EF4-FFF2-40B4-BE49-F238E27FC236}">
                <a16:creationId xmlns:a16="http://schemas.microsoft.com/office/drawing/2014/main" id="{E56C0A42-2E6D-AD8C-C185-4306A3EDFD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2490" r="1" b="3587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BA804E-C89B-C92D-F33E-6C06DC207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AlphaGateway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0B3F97-9506-DC1F-6817-B01049EF0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831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786BDB-C557-32D5-EA86-A36D6750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0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 err="1"/>
              <a:t>Marktanalyse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3581AD-326D-BF68-A2EA-1ABD0553D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7305"/>
            <a:ext cx="4619621" cy="3843666"/>
          </a:xfrm>
        </p:spPr>
        <p:txBody>
          <a:bodyPr>
            <a:normAutofit/>
          </a:bodyPr>
          <a:lstStyle/>
          <a:p>
            <a:r>
              <a:rPr lang="de-DE" sz="2000" dirty="0"/>
              <a:t>Erste 3 Geschäftsmonate (Juli bis September 2024) wir kein Gehalt ausgezahlt</a:t>
            </a:r>
          </a:p>
          <a:p>
            <a:r>
              <a:rPr lang="de-DE" sz="2000" dirty="0"/>
              <a:t>Im 4. Monat wird das Produkt gelauncht, ein Monat davor wird noch mehr in Werbung investiert</a:t>
            </a:r>
          </a:p>
          <a:p>
            <a:pPr marL="0" indent="0">
              <a:buNone/>
            </a:pPr>
            <a:endParaRPr lang="de-DE" sz="2000" dirty="0"/>
          </a:p>
          <a:p>
            <a:endParaRPr lang="de-DE" sz="2000" dirty="0"/>
          </a:p>
        </p:txBody>
      </p:sp>
      <p:pic>
        <p:nvPicPr>
          <p:cNvPr id="5" name="Inhaltsplatzhalter 4" descr="Ein Bild, das Fraktalkunst, Farbigkeit, Licht, Kunst enthält.&#10;&#10;Automatisch generierte Beschreibung">
            <a:extLst>
              <a:ext uri="{FF2B5EF4-FFF2-40B4-BE49-F238E27FC236}">
                <a16:creationId xmlns:a16="http://schemas.microsoft.com/office/drawing/2014/main" id="{9B42081C-011D-1903-AC0F-CFB715461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63" r="-1" b="19342"/>
          <a:stretch/>
        </p:blipFill>
        <p:spPr>
          <a:xfrm>
            <a:off x="7552918" y="-703802"/>
            <a:ext cx="6677021" cy="7679455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DDDE28B-E503-8E46-85BE-A68AD4532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" t="430"/>
          <a:stretch/>
        </p:blipFill>
        <p:spPr>
          <a:xfrm>
            <a:off x="211873" y="4110092"/>
            <a:ext cx="7232998" cy="260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26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786BDB-C557-32D5-EA86-A36D6750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0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 err="1"/>
              <a:t>Marktanalyse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3581AD-326D-BF68-A2EA-1ABD0553D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19625"/>
            <a:ext cx="4619621" cy="2222228"/>
          </a:xfrm>
        </p:spPr>
        <p:txBody>
          <a:bodyPr>
            <a:normAutofit/>
          </a:bodyPr>
          <a:lstStyle/>
          <a:p>
            <a:r>
              <a:rPr lang="de-DE" sz="2000" dirty="0"/>
              <a:t>Kapital ist im 6. bis 9. Geschäftsmonat am geringsten, aufgrund der Einführungsphase</a:t>
            </a:r>
          </a:p>
          <a:p>
            <a:r>
              <a:rPr lang="de-DE" sz="2000" dirty="0"/>
              <a:t>Ab dem 9. Monat jedoch ist der erste Gewinn zu erwarten</a:t>
            </a:r>
          </a:p>
        </p:txBody>
      </p:sp>
      <p:pic>
        <p:nvPicPr>
          <p:cNvPr id="5" name="Inhaltsplatzhalter 4" descr="Ein Bild, das Fraktalkunst, Farbigkeit, Licht, Kunst enthält.&#10;&#10;Automatisch generierte Beschreibung">
            <a:extLst>
              <a:ext uri="{FF2B5EF4-FFF2-40B4-BE49-F238E27FC236}">
                <a16:creationId xmlns:a16="http://schemas.microsoft.com/office/drawing/2014/main" id="{9B42081C-011D-1903-AC0F-CFB715461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63" r="-1" b="19342"/>
          <a:stretch/>
        </p:blipFill>
        <p:spPr>
          <a:xfrm rot="18034198">
            <a:off x="7881202" y="-4140943"/>
            <a:ext cx="6677021" cy="7679455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84233D7-929A-A834-62F8-BDF75CFDA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" t="1932" r="98" b="2331"/>
          <a:stretch/>
        </p:blipFill>
        <p:spPr>
          <a:xfrm>
            <a:off x="165905" y="3491696"/>
            <a:ext cx="11659564" cy="31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90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786BDB-C557-32D5-EA86-A36D6750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0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 err="1"/>
              <a:t>Marktanalyse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3581AD-326D-BF68-A2EA-1ABD0553D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19625"/>
            <a:ext cx="4619621" cy="2222228"/>
          </a:xfrm>
        </p:spPr>
        <p:txBody>
          <a:bodyPr>
            <a:normAutofit/>
          </a:bodyPr>
          <a:lstStyle/>
          <a:p>
            <a:r>
              <a:rPr lang="de-DE" sz="2000" dirty="0"/>
              <a:t>Wir starten mit 10.000€ Eigenkapital und 50.000€ aus Krediten der Bank</a:t>
            </a:r>
          </a:p>
          <a:p>
            <a:r>
              <a:rPr lang="de-DE" sz="2000" dirty="0"/>
              <a:t>Bei einer Investition:</a:t>
            </a:r>
            <a:br>
              <a:rPr lang="de-DE" sz="2000" dirty="0"/>
            </a:br>
            <a:r>
              <a:rPr lang="de-DE" sz="2000" dirty="0"/>
              <a:t>Mehr und schnellere Gewinne</a:t>
            </a:r>
            <a:br>
              <a:rPr lang="de-DE" sz="2000" dirty="0"/>
            </a:br>
            <a:r>
              <a:rPr lang="de-DE" sz="2000" dirty="0"/>
              <a:t>durch mehr Werbung: Neues Personal</a:t>
            </a:r>
          </a:p>
        </p:txBody>
      </p:sp>
      <p:pic>
        <p:nvPicPr>
          <p:cNvPr id="5" name="Inhaltsplatzhalter 4" descr="Ein Bild, das Fraktalkunst, Farbigkeit, Licht, Kunst enthält.&#10;&#10;Automatisch generierte Beschreibung">
            <a:extLst>
              <a:ext uri="{FF2B5EF4-FFF2-40B4-BE49-F238E27FC236}">
                <a16:creationId xmlns:a16="http://schemas.microsoft.com/office/drawing/2014/main" id="{9B42081C-011D-1903-AC0F-CFB715461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63" r="-1" b="19342"/>
          <a:stretch/>
        </p:blipFill>
        <p:spPr>
          <a:xfrm rot="18034198">
            <a:off x="7881202" y="-4140943"/>
            <a:ext cx="6677021" cy="7679455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84233D7-929A-A834-62F8-BDF75CFDA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" t="1932" r="98" b="2331"/>
          <a:stretch/>
        </p:blipFill>
        <p:spPr>
          <a:xfrm>
            <a:off x="165905" y="3491696"/>
            <a:ext cx="11659564" cy="31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36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786BDB-C557-32D5-EA86-A36D6750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0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 err="1"/>
              <a:t>Marktanalyse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3581AD-326D-BF68-A2EA-1ABD0553D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19625"/>
            <a:ext cx="4619621" cy="2320482"/>
          </a:xfrm>
        </p:spPr>
        <p:txBody>
          <a:bodyPr>
            <a:normAutofit lnSpcReduction="10000"/>
          </a:bodyPr>
          <a:lstStyle/>
          <a:p>
            <a:r>
              <a:rPr lang="de-DE" sz="2000" dirty="0"/>
              <a:t>Neues Personal kommendes Jahr, um konzentrierter in Werbung reinstecken zu können</a:t>
            </a:r>
          </a:p>
          <a:p>
            <a:r>
              <a:rPr lang="de-DE" sz="2000" dirty="0"/>
              <a:t>Umsatzerlös steigt stark im darauffolgenden Jahr, </a:t>
            </a:r>
            <a:br>
              <a:rPr lang="de-DE" sz="2000" dirty="0"/>
            </a:br>
            <a:r>
              <a:rPr lang="de-DE" sz="2000" dirty="0"/>
              <a:t>da es an Bekanntheit gewinnt</a:t>
            </a:r>
          </a:p>
          <a:p>
            <a:r>
              <a:rPr lang="de-DE" sz="2000" dirty="0"/>
              <a:t>Entsprechend werden konstant Gewinne erzielt</a:t>
            </a:r>
          </a:p>
        </p:txBody>
      </p:sp>
      <p:pic>
        <p:nvPicPr>
          <p:cNvPr id="5" name="Inhaltsplatzhalter 4" descr="Ein Bild, das Fraktalkunst, Farbigkeit, Licht, Kunst enthält.&#10;&#10;Automatisch generierte Beschreibung">
            <a:extLst>
              <a:ext uri="{FF2B5EF4-FFF2-40B4-BE49-F238E27FC236}">
                <a16:creationId xmlns:a16="http://schemas.microsoft.com/office/drawing/2014/main" id="{9B42081C-011D-1903-AC0F-CFB715461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63" r="-1" b="19342"/>
          <a:stretch/>
        </p:blipFill>
        <p:spPr>
          <a:xfrm rot="18034198">
            <a:off x="8015287" y="-4111124"/>
            <a:ext cx="6677021" cy="7679455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9FAA9D6-FFC0-E538-0CBC-C898FEB56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3" t="2792" r="14" b="2504"/>
          <a:stretch/>
        </p:blipFill>
        <p:spPr>
          <a:xfrm>
            <a:off x="2217054" y="4660945"/>
            <a:ext cx="9211800" cy="175486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D4A20DBB-0E2F-FE8B-960A-41F8BABB33AD}"/>
              </a:ext>
            </a:extLst>
          </p:cNvPr>
          <p:cNvSpPr txBox="1">
            <a:spLocks/>
          </p:cNvSpPr>
          <p:nvPr/>
        </p:nvSpPr>
        <p:spPr>
          <a:xfrm>
            <a:off x="1" y="4824721"/>
            <a:ext cx="2217054" cy="406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200" dirty="0"/>
              <a:t>Ges. Umsatzerlös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7470D7D-65F9-D6B3-83DE-D8F417D140B8}"/>
              </a:ext>
            </a:extLst>
          </p:cNvPr>
          <p:cNvSpPr txBox="1">
            <a:spLocks/>
          </p:cNvSpPr>
          <p:nvPr/>
        </p:nvSpPr>
        <p:spPr>
          <a:xfrm>
            <a:off x="-1" y="5622542"/>
            <a:ext cx="2217055" cy="406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200" dirty="0"/>
              <a:t>Personalkosten</a:t>
            </a:r>
          </a:p>
        </p:txBody>
      </p:sp>
    </p:spTree>
    <p:extLst>
      <p:ext uri="{BB962C8B-B14F-4D97-AF65-F5344CB8AC3E}">
        <p14:creationId xmlns:p14="http://schemas.microsoft.com/office/powerpoint/2010/main" val="203746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786BDB-C557-32D5-EA86-A36D6750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4400" dirty="0" err="1"/>
              <a:t>Einleitung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3581AD-326D-BF68-A2EA-1ABD0553D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dirty="0" err="1"/>
              <a:t>Warum</a:t>
            </a:r>
            <a:r>
              <a:rPr lang="en-US" sz="2000" dirty="0"/>
              <a:t> </a:t>
            </a:r>
            <a:r>
              <a:rPr lang="en-US" sz="2000" dirty="0" err="1"/>
              <a:t>sollten</a:t>
            </a:r>
            <a:r>
              <a:rPr lang="en-US" sz="2000" dirty="0"/>
              <a:t> Sie </a:t>
            </a:r>
            <a:r>
              <a:rPr lang="en-US" sz="2000" dirty="0" err="1"/>
              <a:t>AlphaGateway</a:t>
            </a:r>
            <a:r>
              <a:rPr lang="en-US" sz="2000" dirty="0"/>
              <a:t> </a:t>
            </a:r>
            <a:r>
              <a:rPr lang="en-US" sz="2000" dirty="0" err="1"/>
              <a:t>nutzen</a:t>
            </a:r>
            <a:r>
              <a:rPr lang="en-US" sz="2000" dirty="0"/>
              <a:t> ?</a:t>
            </a:r>
          </a:p>
          <a:p>
            <a:r>
              <a:rPr lang="en-US" sz="2000" dirty="0" err="1"/>
              <a:t>Lösungen</a:t>
            </a:r>
            <a:endParaRPr lang="en-US" sz="2000" dirty="0"/>
          </a:p>
          <a:p>
            <a:r>
              <a:rPr lang="en-US" sz="2000" dirty="0" err="1"/>
              <a:t>Hauptfunktionen</a:t>
            </a:r>
            <a:endParaRPr lang="en-US" sz="2000" dirty="0"/>
          </a:p>
          <a:p>
            <a:r>
              <a:rPr lang="en-US" sz="2000" dirty="0" err="1"/>
              <a:t>Marktanalyse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Prototyp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Inhaltsplatzhalter 4" descr="Ein Bild, das Fraktalkunst, Farbigkeit, Licht, Kunst enthält.&#10;&#10;Automatisch generierte Beschreibung">
            <a:extLst>
              <a:ext uri="{FF2B5EF4-FFF2-40B4-BE49-F238E27FC236}">
                <a16:creationId xmlns:a16="http://schemas.microsoft.com/office/drawing/2014/main" id="{9B42081C-011D-1903-AC0F-CFB715461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63" r="-1" b="1934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575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AB55E-56AF-1E72-7BC6-F4B10280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Warum</a:t>
            </a:r>
            <a:r>
              <a:rPr lang="en-US" sz="4400" dirty="0"/>
              <a:t> </a:t>
            </a:r>
            <a:r>
              <a:rPr lang="en-US" sz="4400" dirty="0" err="1"/>
              <a:t>AlphaGateway</a:t>
            </a:r>
            <a:r>
              <a:rPr lang="en-US" sz="4400" dirty="0"/>
              <a:t> 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39EA39-ADB7-8551-0003-20FE89EBE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Vielfalt der Launcher überfordert den Verbraucher</a:t>
            </a:r>
          </a:p>
          <a:p>
            <a:r>
              <a:rPr lang="de-DE" dirty="0"/>
              <a:t>Nutzerfreundlichkeit durch einfaches verwalten der Spiele</a:t>
            </a:r>
          </a:p>
          <a:p>
            <a:r>
              <a:rPr lang="de-DE" dirty="0"/>
              <a:t>Zeitaufwand verringern</a:t>
            </a:r>
          </a:p>
          <a:p>
            <a:r>
              <a:rPr lang="de-DE" dirty="0"/>
              <a:t>Verwaltung aller Downloads und Updates</a:t>
            </a:r>
          </a:p>
        </p:txBody>
      </p:sp>
    </p:spTree>
    <p:extLst>
      <p:ext uri="{BB962C8B-B14F-4D97-AF65-F5344CB8AC3E}">
        <p14:creationId xmlns:p14="http://schemas.microsoft.com/office/powerpoint/2010/main" val="45379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Fraktalkunst, Farbigkeit, Licht, Kunst enthält.&#10;&#10;Automatisch generierte Beschreibung">
            <a:extLst>
              <a:ext uri="{FF2B5EF4-FFF2-40B4-BE49-F238E27FC236}">
                <a16:creationId xmlns:a16="http://schemas.microsoft.com/office/drawing/2014/main" id="{7D7C7408-039D-61C8-074B-FC0E04DFE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466917" y="-3570333"/>
            <a:ext cx="7874249" cy="139986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6335F60-0A8C-FE5C-F421-6A59663B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39CBD987-999A-9B27-22F8-EBD0A4088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654042" y="763824"/>
            <a:ext cx="8883915" cy="5330349"/>
          </a:xfrm>
        </p:spPr>
      </p:pic>
    </p:spTree>
    <p:extLst>
      <p:ext uri="{BB962C8B-B14F-4D97-AF65-F5344CB8AC3E}">
        <p14:creationId xmlns:p14="http://schemas.microsoft.com/office/powerpoint/2010/main" val="3461433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Fraktalkunst, Farbigkeit, Licht, Kunst enthält.&#10;&#10;Automatisch generierte Beschreibung">
            <a:extLst>
              <a:ext uri="{FF2B5EF4-FFF2-40B4-BE49-F238E27FC236}">
                <a16:creationId xmlns:a16="http://schemas.microsoft.com/office/drawing/2014/main" id="{7D7C7408-039D-61C8-074B-FC0E04DFE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466917" y="-3570333"/>
            <a:ext cx="7874249" cy="139986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6335F60-0A8C-FE5C-F421-6A59663B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9" name="Inhaltsplatzhalter 18" descr="Ein Bild, das Text, Multimedia-Software, Software, Screenshot enthält.&#10;&#10;Automatisch generierte Beschreibung">
            <a:extLst>
              <a:ext uri="{FF2B5EF4-FFF2-40B4-BE49-F238E27FC236}">
                <a16:creationId xmlns:a16="http://schemas.microsoft.com/office/drawing/2014/main" id="{39CBD987-999A-9B27-22F8-EBD0A4088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4042" y="763824"/>
            <a:ext cx="8883915" cy="5330349"/>
          </a:xfrm>
        </p:spPr>
      </p:pic>
      <p:pic>
        <p:nvPicPr>
          <p:cNvPr id="4" name="Grafik 3" descr="Ein Bild, das Software, Multimedia-Software, Text, Grafiksoftware enthält.&#10;&#10;Automatisch generierte Beschreibung">
            <a:extLst>
              <a:ext uri="{FF2B5EF4-FFF2-40B4-BE49-F238E27FC236}">
                <a16:creationId xmlns:a16="http://schemas.microsoft.com/office/drawing/2014/main" id="{459EDF5A-E380-84E3-E58C-3B6BA4AA1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042" y="763823"/>
            <a:ext cx="8828736" cy="5330349"/>
          </a:xfrm>
          <a:prstGeom prst="rect">
            <a:avLst/>
          </a:prstGeom>
        </p:spPr>
      </p:pic>
      <p:pic>
        <p:nvPicPr>
          <p:cNvPr id="5" name="Grafik 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253D7875-A819-DC67-B0BB-DB8A83577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042" y="763822"/>
            <a:ext cx="8828736" cy="549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93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Fraktalkunst, Farbigkeit, Licht, Kunst enthält.&#10;&#10;Automatisch generierte Beschreibung">
            <a:extLst>
              <a:ext uri="{FF2B5EF4-FFF2-40B4-BE49-F238E27FC236}">
                <a16:creationId xmlns:a16="http://schemas.microsoft.com/office/drawing/2014/main" id="{7D7C7408-039D-61C8-074B-FC0E04DFE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466917" y="-3570333"/>
            <a:ext cx="7874249" cy="139986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6335F60-0A8C-FE5C-F421-6A59663B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3D7875-A819-DC67-B0BB-DB8A83577B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1632" y="599330"/>
            <a:ext cx="8828736" cy="4966164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94CE1ED-762C-737C-3C69-CAD29DF16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637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FDC57-5C1A-60E2-9F58-2989655C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Lösungen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4D91D5-8E0D-AE56-A327-2CAD2F964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Integration aller bestehenden Launcher in eine einzige Plattform</a:t>
            </a:r>
          </a:p>
          <a:p>
            <a:r>
              <a:rPr lang="de-DE" dirty="0"/>
              <a:t>intuitiven Benutzeroberfläche</a:t>
            </a:r>
          </a:p>
          <a:p>
            <a:r>
              <a:rPr lang="de-DE" dirty="0"/>
              <a:t>effiziente und angenehme Nutzererfahrung</a:t>
            </a:r>
          </a:p>
        </p:txBody>
      </p:sp>
    </p:spTree>
    <p:extLst>
      <p:ext uri="{BB962C8B-B14F-4D97-AF65-F5344CB8AC3E}">
        <p14:creationId xmlns:p14="http://schemas.microsoft.com/office/powerpoint/2010/main" val="2185661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730EA-BD19-DEBC-669D-B95F1FDC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Hauptfunktionen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598A6E-2884-20FA-7D4A-E61F62D59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2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85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CC2234-2FA2-FCEE-7937-B86DE029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Hauptfunktionen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1777123E-F7CE-FA11-7D5A-03385B72D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3460" y="1825625"/>
            <a:ext cx="58450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88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Microsoft Office PowerPoint</Application>
  <PresentationFormat>Breitbild</PresentationFormat>
  <Paragraphs>33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</vt:lpstr>
      <vt:lpstr>AlphaGateway</vt:lpstr>
      <vt:lpstr>Einleitung</vt:lpstr>
      <vt:lpstr>Warum AlphaGateway ?</vt:lpstr>
      <vt:lpstr>PowerPoint-Präsentation</vt:lpstr>
      <vt:lpstr>PowerPoint-Präsentation</vt:lpstr>
      <vt:lpstr>PowerPoint-Präsentation</vt:lpstr>
      <vt:lpstr>Lösungen</vt:lpstr>
      <vt:lpstr>Hauptfunktionen</vt:lpstr>
      <vt:lpstr>Hauptfunktionen</vt:lpstr>
      <vt:lpstr>Marktanalyse</vt:lpstr>
      <vt:lpstr>Marktanalyse</vt:lpstr>
      <vt:lpstr>Marktanalyse</vt:lpstr>
      <vt:lpstr>Marktanalyse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AlphaGateway</dc:title>
  <dc:creator>Stefan Ganswint</dc:creator>
  <cp:lastModifiedBy>Chasan Moustafa</cp:lastModifiedBy>
  <cp:revision>4</cp:revision>
  <dcterms:created xsi:type="dcterms:W3CDTF">2024-07-08T07:08:11Z</dcterms:created>
  <dcterms:modified xsi:type="dcterms:W3CDTF">2024-07-08T11:52:08Z</dcterms:modified>
</cp:coreProperties>
</file>